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2" r:id="rId3"/>
    <p:sldId id="256" r:id="rId4"/>
    <p:sldId id="257" r:id="rId5"/>
    <p:sldId id="268" r:id="rId6"/>
    <p:sldId id="262" r:id="rId7"/>
    <p:sldId id="261" r:id="rId8"/>
    <p:sldId id="263" r:id="rId9"/>
    <p:sldId id="264" r:id="rId10"/>
    <p:sldId id="265" r:id="rId11"/>
    <p:sldId id="271" r:id="rId12"/>
    <p:sldId id="260" r:id="rId13"/>
    <p:sldId id="269" r:id="rId1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F132-8C21-4CF3-B7B0-046CC3EC2A33}" type="datetimeFigureOut">
              <a:rPr lang="bg-BG" smtClean="0"/>
              <a:t>20.6.2016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69C6-5C16-4BB8-98A6-8E78C20768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4414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F132-8C21-4CF3-B7B0-046CC3EC2A33}" type="datetimeFigureOut">
              <a:rPr lang="bg-BG" smtClean="0"/>
              <a:t>20.6.2016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69C6-5C16-4BB8-98A6-8E78C20768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142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F132-8C21-4CF3-B7B0-046CC3EC2A33}" type="datetimeFigureOut">
              <a:rPr lang="bg-BG" smtClean="0"/>
              <a:t>20.6.2016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69C6-5C16-4BB8-98A6-8E78C20768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5641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F132-8C21-4CF3-B7B0-046CC3EC2A33}" type="datetimeFigureOut">
              <a:rPr lang="bg-BG" smtClean="0"/>
              <a:t>20.6.2016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69C6-5C16-4BB8-98A6-8E78C20768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8424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F132-8C21-4CF3-B7B0-046CC3EC2A33}" type="datetimeFigureOut">
              <a:rPr lang="bg-BG" smtClean="0"/>
              <a:t>20.6.2016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69C6-5C16-4BB8-98A6-8E78C20768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165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F132-8C21-4CF3-B7B0-046CC3EC2A33}" type="datetimeFigureOut">
              <a:rPr lang="bg-BG" smtClean="0"/>
              <a:t>20.6.2016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69C6-5C16-4BB8-98A6-8E78C20768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9623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F132-8C21-4CF3-B7B0-046CC3EC2A33}" type="datetimeFigureOut">
              <a:rPr lang="bg-BG" smtClean="0"/>
              <a:t>20.6.2016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69C6-5C16-4BB8-98A6-8E78C20768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2787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F132-8C21-4CF3-B7B0-046CC3EC2A33}" type="datetimeFigureOut">
              <a:rPr lang="bg-BG" smtClean="0"/>
              <a:t>20.6.2016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69C6-5C16-4BB8-98A6-8E78C20768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3478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F132-8C21-4CF3-B7B0-046CC3EC2A33}" type="datetimeFigureOut">
              <a:rPr lang="bg-BG" smtClean="0"/>
              <a:t>20.6.2016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69C6-5C16-4BB8-98A6-8E78C20768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596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F132-8C21-4CF3-B7B0-046CC3EC2A33}" type="datetimeFigureOut">
              <a:rPr lang="bg-BG" smtClean="0"/>
              <a:t>20.6.2016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69C6-5C16-4BB8-98A6-8E78C20768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2036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F132-8C21-4CF3-B7B0-046CC3EC2A33}" type="datetimeFigureOut">
              <a:rPr lang="bg-BG" smtClean="0"/>
              <a:t>20.6.2016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69C6-5C16-4BB8-98A6-8E78C20768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649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CF132-8C21-4CF3-B7B0-046CC3EC2A33}" type="datetimeFigureOut">
              <a:rPr lang="bg-BG" smtClean="0"/>
              <a:t>20.6.2016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669C6-5C16-4BB8-98A6-8E78C20768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407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715"/>
            <a:ext cx="9144000" cy="583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8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23803"/>
            <a:ext cx="8208912" cy="1584177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en-US" dirty="0"/>
              <a:t>What do you think has happened?</a:t>
            </a:r>
            <a:endParaRPr lang="bg-BG" dirty="0"/>
          </a:p>
        </p:txBody>
      </p:sp>
      <p:grpSp>
        <p:nvGrpSpPr>
          <p:cNvPr id="7" name="Групиране 6"/>
          <p:cNvGrpSpPr/>
          <p:nvPr/>
        </p:nvGrpSpPr>
        <p:grpSpPr>
          <a:xfrm>
            <a:off x="1907704" y="2420888"/>
            <a:ext cx="6408712" cy="3528392"/>
            <a:chOff x="2411760" y="2420888"/>
            <a:chExt cx="5904656" cy="2952328"/>
          </a:xfrm>
        </p:grpSpPr>
        <p:grpSp>
          <p:nvGrpSpPr>
            <p:cNvPr id="11" name="Group 10"/>
            <p:cNvGrpSpPr/>
            <p:nvPr/>
          </p:nvGrpSpPr>
          <p:grpSpPr>
            <a:xfrm>
              <a:off x="2411760" y="2420888"/>
              <a:ext cx="5904656" cy="2952328"/>
              <a:chOff x="2699792" y="3429000"/>
              <a:chExt cx="5904656" cy="2952328"/>
            </a:xfrm>
          </p:grpSpPr>
          <p:sp>
            <p:nvSpPr>
              <p:cNvPr id="6" name="Cloud Callout 5"/>
              <p:cNvSpPr/>
              <p:nvPr/>
            </p:nvSpPr>
            <p:spPr>
              <a:xfrm>
                <a:off x="2699792" y="3429000"/>
                <a:ext cx="5904656" cy="2952328"/>
              </a:xfrm>
              <a:prstGeom prst="cloudCallout">
                <a:avLst>
                  <a:gd name="adj1" fmla="val -53252"/>
                  <a:gd name="adj2" fmla="val 5642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419872" y="3987361"/>
                <a:ext cx="18473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bg-BG" sz="4000" dirty="0" smtClean="0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224204" y="3105835"/>
              <a:ext cx="430012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/>
                <a:t>What would you do if you were at a similar situation?</a:t>
              </a:r>
              <a:endParaRPr lang="bg-BG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077942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581"/>
            <a:ext cx="9199321" cy="65035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83671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“I Message”</a:t>
            </a: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304" y="1883965"/>
            <a:ext cx="7355160" cy="44973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I feel …….</a:t>
            </a:r>
          </a:p>
          <a:p>
            <a:pPr marL="0" indent="0">
              <a:buNone/>
            </a:pPr>
            <a:r>
              <a:rPr lang="en-US" sz="2400" i="1" dirty="0" smtClean="0"/>
              <a:t>Tell the other person how you feel</a:t>
            </a:r>
          </a:p>
          <a:p>
            <a:pPr marL="0" indent="0">
              <a:buNone/>
            </a:pPr>
            <a:endParaRPr lang="en-US" sz="2400" i="1" dirty="0" smtClean="0"/>
          </a:p>
          <a:p>
            <a:r>
              <a:rPr lang="en-US" sz="2400" b="1" dirty="0" smtClean="0">
                <a:solidFill>
                  <a:srgbClr val="002060"/>
                </a:solidFill>
              </a:rPr>
              <a:t>When you…</a:t>
            </a:r>
          </a:p>
          <a:p>
            <a:pPr marL="0" indent="0">
              <a:buNone/>
            </a:pPr>
            <a:r>
              <a:rPr lang="en-US" sz="2400" i="1" dirty="0" smtClean="0"/>
              <a:t>Describe the event that caused your feelings</a:t>
            </a:r>
          </a:p>
          <a:p>
            <a:pPr marL="0" indent="0">
              <a:buNone/>
            </a:pPr>
            <a:endParaRPr lang="en-US" sz="2400" i="1" dirty="0" smtClean="0"/>
          </a:p>
          <a:p>
            <a:r>
              <a:rPr lang="en-US" sz="2400" b="1" dirty="0" smtClean="0">
                <a:solidFill>
                  <a:srgbClr val="002060"/>
                </a:solidFill>
              </a:rPr>
              <a:t>Can you please…</a:t>
            </a:r>
          </a:p>
          <a:p>
            <a:pPr marL="0" indent="0">
              <a:buNone/>
            </a:pPr>
            <a:r>
              <a:rPr lang="en-US" sz="2400" i="1" dirty="0" smtClean="0"/>
              <a:t>Tell what you  would like to happen in the future</a:t>
            </a:r>
          </a:p>
          <a:p>
            <a:endParaRPr lang="en-US" sz="2400" i="1" dirty="0" smtClean="0"/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656806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stA="33000" endPos="15000" dist="508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472650" y="6207695"/>
            <a:ext cx="8532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Do they talk between each </a:t>
            </a:r>
            <a:r>
              <a:rPr lang="en-US" sz="2400" b="1" dirty="0" smtClean="0"/>
              <a:t>other… while </a:t>
            </a:r>
            <a:r>
              <a:rPr lang="en-US" sz="2400" b="1" dirty="0"/>
              <a:t>they are keeping silent?</a:t>
            </a:r>
            <a:r>
              <a:rPr lang="ru-RU" sz="2400" b="1" dirty="0" smtClean="0"/>
              <a:t> 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132192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06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A</a:t>
            </a:r>
            <a:r>
              <a:rPr lang="en-US" sz="5400" dirty="0" smtClean="0"/>
              <a:t>ctive Communication for Democratic Citizenship</a:t>
            </a:r>
            <a:endParaRPr lang="bg-BG" sz="5400" dirty="0"/>
          </a:p>
        </p:txBody>
      </p:sp>
    </p:spTree>
    <p:extLst>
      <p:ext uri="{BB962C8B-B14F-4D97-AF65-F5344CB8AC3E}">
        <p14:creationId xmlns:p14="http://schemas.microsoft.com/office/powerpoint/2010/main" val="2426690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optical_illusion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688"/>
            <a:ext cx="432378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C:\Users\Marta\Downloads\fram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2282" y="427680"/>
            <a:ext cx="685144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819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67533" y="0"/>
            <a:ext cx="4824536" cy="686771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6" name="Picture 6" descr="C:\Users\Marta\Downloads\stock-photo-gold-picture-frame-isolated-on-white-649183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1"/>
            <a:ext cx="5112568" cy="687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79"/>
          <a:stretch/>
        </p:blipFill>
        <p:spPr>
          <a:xfrm>
            <a:off x="2771799" y="819527"/>
            <a:ext cx="3672409" cy="527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5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 r="12546"/>
          <a:stretch/>
        </p:blipFill>
        <p:spPr>
          <a:xfrm>
            <a:off x="0" y="0"/>
            <a:ext cx="9116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05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">
        <p14:flip dir="r"/>
      </p:transition>
    </mc:Choice>
    <mc:Fallback xmlns="">
      <p:transition spd="slow" advClick="0" advTm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6688"/>
            <a:ext cx="9144000" cy="3984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08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amera.wav"/>
          </p:stSnd>
        </p:sndAc>
      </p:transition>
    </mc:Choice>
    <mc:Fallback xmlns="">
      <p:transition spd="slow">
        <p:circl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8909658"/>
      </p:ext>
    </p:extLst>
  </p:cSld>
  <p:clrMapOvr>
    <a:masterClrMapping/>
  </p:clrMapOvr>
  <p:transition spd="slow">
    <p:cov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538"/>
            <a:ext cx="9144000" cy="6130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5883641"/>
      </p:ext>
    </p:extLst>
  </p:cSld>
  <p:clrMapOvr>
    <a:masterClrMapping/>
  </p:clrMapOvr>
  <p:transition spd="slow">
    <p:cov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938"/>
            <a:ext cx="9144000" cy="5824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6565059"/>
      </p:ext>
    </p:extLst>
  </p:cSld>
  <p:clrMapOvr>
    <a:masterClrMapping/>
  </p:clrMapOvr>
  <p:transition spd="slow">
    <p:cov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75</Words>
  <Application>Microsoft Office PowerPoint</Application>
  <PresentationFormat>Презентация на цял екран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Презентация на PowerPoint</vt:lpstr>
      <vt:lpstr>Active Communication for Democratic Citizenship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What do you think has happened?</vt:lpstr>
      <vt:lpstr>“I Message”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energy</cp:lastModifiedBy>
  <cp:revision>20</cp:revision>
  <dcterms:created xsi:type="dcterms:W3CDTF">2016-04-28T09:19:21Z</dcterms:created>
  <dcterms:modified xsi:type="dcterms:W3CDTF">2016-06-20T08:05:22Z</dcterms:modified>
</cp:coreProperties>
</file>